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4"/>
  </p:notesMasterIdLst>
  <p:sldIdLst>
    <p:sldId id="297" r:id="rId2"/>
    <p:sldId id="292" r:id="rId3"/>
    <p:sldId id="298" r:id="rId4"/>
    <p:sldId id="286" r:id="rId5"/>
    <p:sldId id="287" r:id="rId6"/>
    <p:sldId id="266" r:id="rId7"/>
    <p:sldId id="295" r:id="rId8"/>
    <p:sldId id="301" r:id="rId9"/>
    <p:sldId id="302" r:id="rId10"/>
    <p:sldId id="304" r:id="rId11"/>
    <p:sldId id="305" r:id="rId12"/>
    <p:sldId id="306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9" autoAdjust="0"/>
  </p:normalViewPr>
  <p:slideViewPr>
    <p:cSldViewPr>
      <p:cViewPr varScale="1">
        <p:scale>
          <a:sx n="84" d="100"/>
          <a:sy n="84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2D4E5-9E88-4857-8536-430F9B83CF05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EDEEC-4D05-4AD6-9FF3-F4884EC09E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80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EEC-4D05-4AD6-9FF3-F4884EC09E2C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33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F8900D-998C-4CA7-9BDF-D48047D3337E}" type="datetimeFigureOut">
              <a:rPr lang="pl-PL" smtClean="0"/>
              <a:pPr/>
              <a:t>2017-07-03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837ACB-CD0D-454E-930E-A90715F62E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22"/>
            <a:ext cx="9144000" cy="6914522"/>
          </a:xfrm>
        </p:spPr>
      </p:pic>
    </p:spTree>
    <p:extLst>
      <p:ext uri="{BB962C8B-B14F-4D97-AF65-F5344CB8AC3E}">
        <p14:creationId xmlns:p14="http://schemas.microsoft.com/office/powerpoint/2010/main" val="128390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pl-PL" b="1" dirty="0" smtClean="0"/>
          </a:p>
          <a:p>
            <a:r>
              <a:rPr lang="pl-PL" sz="5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4800" b="1" dirty="0" smtClean="0">
                <a:solidFill>
                  <a:schemeClr val="bg2">
                    <a:lumMod val="75000"/>
                  </a:schemeClr>
                </a:solidFill>
              </a:rPr>
              <a:t>Pani ANNA STEMPIN</a:t>
            </a:r>
          </a:p>
          <a:p>
            <a:pPr marL="109728" indent="0">
              <a:buNone/>
            </a:pPr>
            <a:r>
              <a:rPr lang="pl-PL" sz="2800" b="1" dirty="0" smtClean="0"/>
              <a:t>    </a:t>
            </a:r>
            <a:r>
              <a:rPr lang="pl-PL" sz="2200" b="1" dirty="0" smtClean="0"/>
              <a:t>Sołtys sołectwa PIASKI, Gmina ŁĘKA OPATOWSKA</a:t>
            </a:r>
            <a:endParaRPr lang="pl-PL" sz="2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82930" indent="-514350"/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II Miejsce</a:t>
            </a:r>
            <a:endParaRPr lang="pl-PL" sz="4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2998471" cy="35010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40" y="2810031"/>
            <a:ext cx="2980128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6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pl-PL" b="1" dirty="0" smtClean="0"/>
          </a:p>
          <a:p>
            <a:r>
              <a:rPr lang="pl-PL" sz="5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4800" b="1" dirty="0" smtClean="0">
                <a:solidFill>
                  <a:schemeClr val="bg2">
                    <a:lumMod val="75000"/>
                  </a:schemeClr>
                </a:solidFill>
              </a:rPr>
              <a:t>Pan STEFAN MIEDZIŃSKI</a:t>
            </a:r>
          </a:p>
          <a:p>
            <a:pPr marL="109728" indent="0">
              <a:buNone/>
            </a:pPr>
            <a:r>
              <a:rPr lang="pl-PL" sz="2800" b="1" dirty="0" smtClean="0"/>
              <a:t>    </a:t>
            </a:r>
            <a:r>
              <a:rPr lang="pl-PL" sz="2200" b="1" dirty="0" smtClean="0"/>
              <a:t>Lider Odnowy Wsi Sołectwa PASIERBY, Gmina PĘPOWO</a:t>
            </a:r>
            <a:endParaRPr lang="pl-PL" sz="2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82930" indent="-514350"/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I Miejsce</a:t>
            </a:r>
            <a:endParaRPr lang="pl-PL" sz="4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6" y="2924944"/>
            <a:ext cx="3528392" cy="26298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60059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4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69269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Laureaci V edycji </a:t>
            </a:r>
          </a:p>
          <a:p>
            <a:pPr algn="ctr"/>
            <a:r>
              <a:rPr lang="pl-PL" sz="2000" b="1" dirty="0" smtClean="0"/>
              <a:t>konkursu „Fundusz sołecki – najlepsza inicjatywa”</a:t>
            </a:r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67062" cy="18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2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00708" y="2544247"/>
            <a:ext cx="7342584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rgbClr val="0070C0"/>
                </a:solidFill>
              </a:rPr>
              <a:t>Kategoria I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Najciekawszy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projekt sfinansowany ze środków Funduszu Sołeckiego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20507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54868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>Wyróżnienie</a:t>
            </a:r>
          </a:p>
          <a:p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>Projekt pn.: 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„Budowa placu rekreacyjno- piknikowego w Siedlcu”</a:t>
            </a:r>
            <a:endParaRPr lang="pl-PL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sz="2400" b="1" dirty="0" smtClean="0"/>
              <a:t>Sołectwo</a:t>
            </a:r>
            <a:r>
              <a:rPr lang="pl-PL" sz="2400" b="1" dirty="0"/>
              <a:t>:</a:t>
            </a:r>
            <a:r>
              <a:rPr lang="pl-PL" sz="2400" dirty="0"/>
              <a:t> </a:t>
            </a:r>
            <a:r>
              <a:rPr lang="pl-PL" sz="2400" b="1" dirty="0" smtClean="0"/>
              <a:t>SIEDLEC</a:t>
            </a:r>
            <a:r>
              <a:rPr lang="pl-PL" sz="2400" dirty="0" smtClean="0"/>
              <a:t> </a:t>
            </a:r>
            <a:r>
              <a:rPr lang="pl-PL" sz="2400" b="1" dirty="0"/>
              <a:t>Gmina:</a:t>
            </a:r>
            <a:r>
              <a:rPr lang="pl-PL" sz="2400" dirty="0"/>
              <a:t> </a:t>
            </a:r>
            <a:r>
              <a:rPr lang="pl-PL" sz="2400" b="1" dirty="0" smtClean="0"/>
              <a:t>SIEDLEC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5148064" cy="310156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149080"/>
            <a:ext cx="3968505" cy="223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265304"/>
            <a:ext cx="8712968" cy="1155584"/>
          </a:xfrm>
        </p:spPr>
        <p:txBody>
          <a:bodyPr>
            <a:normAutofit/>
          </a:bodyPr>
          <a:lstStyle/>
          <a:p>
            <a:r>
              <a:rPr lang="pl-PL" sz="2600" b="1" dirty="0">
                <a:solidFill>
                  <a:schemeClr val="bg2">
                    <a:lumMod val="75000"/>
                  </a:schemeClr>
                </a:solidFill>
              </a:rPr>
              <a:t>Projekt pn.: 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„Święto </a:t>
            </a:r>
            <a:r>
              <a:rPr lang="pl-PL" sz="2400" b="1" dirty="0" err="1">
                <a:solidFill>
                  <a:schemeClr val="bg2">
                    <a:lumMod val="75000"/>
                  </a:schemeClr>
                </a:solidFill>
              </a:rPr>
              <a:t>Korbola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”</a:t>
            </a:r>
            <a:endParaRPr lang="pl-PL" sz="2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sz="2600" b="1" dirty="0" smtClean="0"/>
              <a:t>Sołectwo: ŚRÓDKA</a:t>
            </a:r>
            <a:r>
              <a:rPr lang="pl-PL" sz="2600" dirty="0" smtClean="0"/>
              <a:t> </a:t>
            </a:r>
            <a:r>
              <a:rPr lang="pl-PL" sz="2600" b="1" dirty="0" smtClean="0"/>
              <a:t>Gmina: KLESZCZEWO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 Wyróżnienie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36872"/>
            <a:ext cx="3359060" cy="37636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96284"/>
            <a:ext cx="4536504" cy="33930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7631"/>
          </a:xfrm>
        </p:spPr>
        <p:txBody>
          <a:bodyPr>
            <a:normAutofit/>
          </a:bodyPr>
          <a:lstStyle/>
          <a:p>
            <a:r>
              <a:rPr lang="pl-PL" sz="2600" b="1" dirty="0" smtClean="0">
                <a:solidFill>
                  <a:schemeClr val="bg2">
                    <a:lumMod val="75000"/>
                  </a:schemeClr>
                </a:solidFill>
              </a:rPr>
              <a:t>Projekt pn.: 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„Nasze miejsce na </a:t>
            </a:r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>Bielawach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”</a:t>
            </a:r>
            <a:endParaRPr lang="pl-PL" sz="2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sz="2400" b="1" dirty="0" smtClean="0"/>
              <a:t>Sołectwo: MODŁA Gmina: RZGÓW</a:t>
            </a:r>
            <a:endParaRPr lang="pl-PL" sz="2400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  III Miejsce</a:t>
            </a:r>
            <a:endParaRPr lang="pl-PL" sz="4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2" y="4581128"/>
            <a:ext cx="3291858" cy="18516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2" y="2410737"/>
            <a:ext cx="3187955" cy="237708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10737"/>
            <a:ext cx="4270533" cy="25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2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207293"/>
            <a:ext cx="8003232" cy="4525964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>Projekt pn.: 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„Powiększenie plaży w </a:t>
            </a:r>
            <a:r>
              <a:rPr lang="pl-PL" sz="2400" b="1" dirty="0" err="1">
                <a:solidFill>
                  <a:schemeClr val="bg2">
                    <a:lumMod val="75000"/>
                  </a:schemeClr>
                </a:solidFill>
              </a:rPr>
              <a:t>Wąchabnie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, jako miejsca rekreacji mieszkańców sołectwa </a:t>
            </a:r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>i 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okolic”</a:t>
            </a:r>
            <a:endParaRPr lang="pl-PL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sz="2400" b="1" dirty="0" smtClean="0"/>
              <a:t>Sołectwo: WĄCHABNO Gmina: SIEDLEC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32655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>  II Miejsce</a:t>
            </a: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57015"/>
            <a:ext cx="3744416" cy="18829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4" y="2837379"/>
            <a:ext cx="3052589" cy="218916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37379"/>
            <a:ext cx="4931200" cy="20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3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21824" y="908720"/>
            <a:ext cx="8229600" cy="4741987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>Projekt pn.: 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„Kiermasz umiejętności, dziedzictwa </a:t>
            </a:r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>i talentów</a:t>
            </a: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”</a:t>
            </a:r>
            <a:endParaRPr lang="pl-PL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sz="2400" b="1" dirty="0" smtClean="0"/>
              <a:t>Sołectwo: SPŁAWIE</a:t>
            </a:r>
            <a:r>
              <a:rPr lang="pl-PL" sz="2400" dirty="0" smtClean="0"/>
              <a:t>, </a:t>
            </a:r>
            <a:r>
              <a:rPr lang="pl-PL" sz="2400" b="1" dirty="0" smtClean="0"/>
              <a:t>Gmina:</a:t>
            </a:r>
            <a:r>
              <a:rPr lang="pl-PL" sz="2400" dirty="0" smtClean="0"/>
              <a:t> </a:t>
            </a:r>
            <a:r>
              <a:rPr lang="pl-PL" sz="2400" b="1" dirty="0" smtClean="0"/>
              <a:t>GOLINA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4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>  I Miejsce</a:t>
            </a:r>
            <a:b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40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pl-PL" sz="4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4320480" cy="28803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54182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8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00708" y="2276872"/>
            <a:ext cx="734258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>
                <a:solidFill>
                  <a:srgbClr val="0070C0"/>
                </a:solidFill>
              </a:rPr>
              <a:t>Kategoria II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5300" dirty="0" smtClean="0">
                <a:solidFill>
                  <a:schemeClr val="bg2">
                    <a:lumMod val="50000"/>
                  </a:schemeClr>
                </a:solidFill>
              </a:rPr>
              <a:t>Najaktywniejszy mieszkaniec </a:t>
            </a:r>
            <a:br>
              <a:rPr lang="pl-PL" sz="53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5300" dirty="0" smtClean="0">
                <a:solidFill>
                  <a:schemeClr val="bg2">
                    <a:lumMod val="50000"/>
                  </a:schemeClr>
                </a:solidFill>
              </a:rPr>
              <a:t>wsi</a:t>
            </a:r>
            <a:endParaRPr lang="pl-PL" sz="53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20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1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pl-PL" b="1" dirty="0" smtClean="0"/>
          </a:p>
          <a:p>
            <a:r>
              <a:rPr lang="pl-PL" sz="5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sz="4800" b="1" dirty="0" smtClean="0">
                <a:solidFill>
                  <a:schemeClr val="bg2">
                    <a:lumMod val="75000"/>
                  </a:schemeClr>
                </a:solidFill>
              </a:rPr>
              <a:t>Pan RADOSŁAW KELM </a:t>
            </a:r>
            <a:br>
              <a:rPr lang="pl-PL" sz="4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000" b="1" dirty="0" smtClean="0"/>
              <a:t>Sołtys sołectwa KAZIMIERZ BISKUPI, Gmina KAZIMIERZ BISKUPI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82930" indent="-514350"/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l-PL" sz="4000" b="1" dirty="0" smtClean="0">
                <a:solidFill>
                  <a:schemeClr val="bg2">
                    <a:lumMod val="50000"/>
                  </a:schemeClr>
                </a:solidFill>
              </a:rPr>
              <a:t>III Miejsce</a:t>
            </a:r>
            <a:endParaRPr lang="pl-PL" sz="4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833948" cy="30273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5608" y="3341979"/>
            <a:ext cx="356439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1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3">
      <a:dk1>
        <a:sysClr val="windowText" lastClr="000000"/>
      </a:dk1>
      <a:lt1>
        <a:sysClr val="window" lastClr="FFFFFF"/>
      </a:lt1>
      <a:dk2>
        <a:srgbClr val="4D7F5A"/>
      </a:dk2>
      <a:lt2>
        <a:srgbClr val="00B050"/>
      </a:lt2>
      <a:accent1>
        <a:srgbClr val="92D05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2164</TotalTime>
  <Words>117</Words>
  <Application>Microsoft Office PowerPoint</Application>
  <PresentationFormat>Pokaz na ekranie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Calibri</vt:lpstr>
      <vt:lpstr>Lucida Sans Unicode</vt:lpstr>
      <vt:lpstr>Verdana</vt:lpstr>
      <vt:lpstr>Wingdings 2</vt:lpstr>
      <vt:lpstr>Wingdings 3</vt:lpstr>
      <vt:lpstr>Hol</vt:lpstr>
      <vt:lpstr>Prezentacja programu PowerPoint</vt:lpstr>
      <vt:lpstr>       Kategoria I  Najciekawszy projekt sfinansowany ze środków Funduszu Sołeckiego</vt:lpstr>
      <vt:lpstr>Prezentacja programu PowerPoint</vt:lpstr>
      <vt:lpstr> Wyróżnienie</vt:lpstr>
      <vt:lpstr>  III Miejsce</vt:lpstr>
      <vt:lpstr>  II Miejsce</vt:lpstr>
      <vt:lpstr>    I Miejsce   </vt:lpstr>
      <vt:lpstr>      Kategoria II  Najaktywniejszy mieszkaniec  wsi</vt:lpstr>
      <vt:lpstr> III Miejsce</vt:lpstr>
      <vt:lpstr> II Miejsce</vt:lpstr>
      <vt:lpstr> I Miejsce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ARLETA</dc:creator>
  <cp:lastModifiedBy>Joanna Kukulska</cp:lastModifiedBy>
  <cp:revision>138</cp:revision>
  <dcterms:created xsi:type="dcterms:W3CDTF">2013-05-13T14:04:57Z</dcterms:created>
  <dcterms:modified xsi:type="dcterms:W3CDTF">2017-07-03T11:32:05Z</dcterms:modified>
</cp:coreProperties>
</file>